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63" r:id="rId3"/>
    <p:sldId id="257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AU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AU" smtClean="0"/>
              <a:t>Click to edit Master text styles</a:t>
            </a:r>
          </a:p>
          <a:p>
            <a:pPr lvl="1" eaLnBrk="1" latinLnBrk="0" hangingPunct="1"/>
            <a:r>
              <a:rPr lang="en-AU" smtClean="0"/>
              <a:t>Second level</a:t>
            </a:r>
          </a:p>
          <a:p>
            <a:pPr lvl="2" eaLnBrk="1" latinLnBrk="0" hangingPunct="1"/>
            <a:r>
              <a:rPr lang="en-AU" smtClean="0"/>
              <a:t>Third level</a:t>
            </a:r>
          </a:p>
          <a:p>
            <a:pPr lvl="3" eaLnBrk="1" latinLnBrk="0" hangingPunct="1"/>
            <a:r>
              <a:rPr lang="en-AU" smtClean="0"/>
              <a:t>Fourth level</a:t>
            </a:r>
          </a:p>
          <a:p>
            <a:pPr lvl="4" eaLnBrk="1" latinLnBrk="0" hangingPunct="1"/>
            <a:r>
              <a:rPr lang="en-AU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AU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AU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AU" smtClean="0"/>
              <a:t>Click to edit Master text styles</a:t>
            </a:r>
          </a:p>
          <a:p>
            <a:pPr lvl="1" eaLnBrk="1" latinLnBrk="0" hangingPunct="1"/>
            <a:r>
              <a:rPr kumimoji="0" lang="en-AU" smtClean="0"/>
              <a:t>Second level</a:t>
            </a:r>
          </a:p>
          <a:p>
            <a:pPr lvl="2" eaLnBrk="1" latinLnBrk="0" hangingPunct="1"/>
            <a:r>
              <a:rPr kumimoji="0" lang="en-AU" smtClean="0"/>
              <a:t>Third level</a:t>
            </a:r>
          </a:p>
          <a:p>
            <a:pPr lvl="3" eaLnBrk="1" latinLnBrk="0" hangingPunct="1"/>
            <a:r>
              <a:rPr kumimoji="0" lang="en-AU" smtClean="0"/>
              <a:t>Fourth level</a:t>
            </a:r>
          </a:p>
          <a:p>
            <a:pPr lvl="4" eaLnBrk="1" latinLnBrk="0" hangingPunct="1"/>
            <a:r>
              <a:rPr kumimoji="0" lang="en-AU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2/02/2014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AU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8C891"/>
                </a:solidFill>
              </a:rPr>
              <a:t>COMPASSION</a:t>
            </a:r>
            <a:endParaRPr lang="en-US" sz="7200" dirty="0">
              <a:solidFill>
                <a:srgbClr val="F8C8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417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0839096"/>
              </p:ext>
            </p:extLst>
          </p:nvPr>
        </p:nvGraphicFramePr>
        <p:xfrm>
          <a:off x="1662121" y="298779"/>
          <a:ext cx="6480403" cy="614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4819"/>
                <a:gridCol w="5535584"/>
              </a:tblGrid>
              <a:tr h="75319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TOP 10 BELIEF BLOCKERS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Church Abuse</a:t>
                      </a:r>
                      <a:endParaRPr lang="en-US" sz="2000" b="1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Hypocrisy</a:t>
                      </a:r>
                      <a:endParaRPr lang="en-US" sz="2000" b="1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Judging</a:t>
                      </a:r>
                      <a:r>
                        <a:rPr lang="en-US" sz="2000" b="1" baseline="0" dirty="0" smtClean="0"/>
                        <a:t> Others</a:t>
                      </a:r>
                      <a:endParaRPr lang="en-US" sz="2000" b="1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Religious Wars</a:t>
                      </a:r>
                      <a:endParaRPr lang="en-US" sz="2000" b="1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Suffering</a:t>
                      </a:r>
                      <a:endParaRPr lang="en-US" sz="2000" b="1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6.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Issues around money</a:t>
                      </a:r>
                      <a:endParaRPr lang="en-US" sz="2000" b="1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7.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Outdated</a:t>
                      </a:r>
                      <a:endParaRPr lang="en-US" sz="2000" b="1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8.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Hell and condemnation</a:t>
                      </a:r>
                      <a:endParaRPr lang="en-US" sz="2000" b="1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9.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Homosexuality</a:t>
                      </a:r>
                      <a:endParaRPr lang="en-US" sz="2000" b="1" dirty="0"/>
                    </a:p>
                  </a:txBody>
                  <a:tcPr/>
                </a:tc>
              </a:tr>
              <a:tr h="539053">
                <a:tc>
                  <a:txBody>
                    <a:bodyPr/>
                    <a:lstStyle/>
                    <a:p>
                      <a:r>
                        <a:rPr lang="en-US" dirty="0" smtClean="0"/>
                        <a:t>10.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Exclusivity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56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3718"/>
            <a:ext cx="8229600" cy="4572000"/>
          </a:xfrm>
        </p:spPr>
        <p:txBody>
          <a:bodyPr>
            <a:normAutofit/>
          </a:bodyPr>
          <a:lstStyle/>
          <a:p>
            <a:r>
              <a:rPr lang="en-US" sz="3200" dirty="0"/>
              <a:t>Luke 15:20 (NIV</a:t>
            </a:r>
            <a:r>
              <a:rPr lang="en-US" sz="3200" dirty="0" smtClean="0"/>
              <a:t>)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“So </a:t>
            </a:r>
            <a:r>
              <a:rPr lang="en-US" sz="3200" dirty="0"/>
              <a:t>he got up and went to his father.  But while he was still a long way off, his father saw him and was </a:t>
            </a:r>
            <a:r>
              <a:rPr lang="en-US" sz="3200" dirty="0" smtClean="0"/>
              <a:t>filled with compassion </a:t>
            </a:r>
            <a:r>
              <a:rPr lang="en-US" sz="3200" dirty="0"/>
              <a:t> for him</a:t>
            </a:r>
            <a:r>
              <a:rPr lang="en-US" sz="3200" dirty="0" smtClean="0"/>
              <a:t>; he </a:t>
            </a:r>
            <a:r>
              <a:rPr lang="en-US" sz="3200" dirty="0"/>
              <a:t>ran to his son, threw his arms around him and kissed </a:t>
            </a:r>
            <a:r>
              <a:rPr lang="en-US" sz="3200" dirty="0" smtClean="0"/>
              <a:t>him”.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Compassion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66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7088"/>
            <a:ext cx="8229600" cy="4572000"/>
          </a:xfrm>
        </p:spPr>
        <p:txBody>
          <a:bodyPr>
            <a:normAutofit/>
          </a:bodyPr>
          <a:lstStyle/>
          <a:p>
            <a:r>
              <a:rPr lang="sv-SE" sz="3200" dirty="0"/>
              <a:t>Matt 9:36 (NIV</a:t>
            </a:r>
            <a:r>
              <a:rPr lang="sv-SE" sz="3200" dirty="0" smtClean="0"/>
              <a:t>)</a:t>
            </a:r>
            <a:endParaRPr lang="sv-SE" sz="3200" dirty="0"/>
          </a:p>
          <a:p>
            <a:pPr marL="0" indent="0">
              <a:buNone/>
            </a:pPr>
            <a:r>
              <a:rPr lang="sv-SE" sz="3200" dirty="0" smtClean="0"/>
              <a:t>”</a:t>
            </a:r>
            <a:r>
              <a:rPr lang="sv-SE" sz="3200" dirty="0" err="1" smtClean="0"/>
              <a:t>When</a:t>
            </a:r>
            <a:r>
              <a:rPr lang="sv-SE" sz="3200" dirty="0" smtClean="0"/>
              <a:t> </a:t>
            </a:r>
            <a:r>
              <a:rPr lang="sv-SE" sz="3200" dirty="0" err="1"/>
              <a:t>he</a:t>
            </a:r>
            <a:r>
              <a:rPr lang="sv-SE" sz="3200" dirty="0"/>
              <a:t> </a:t>
            </a:r>
            <a:r>
              <a:rPr lang="sv-SE" sz="3200" dirty="0" err="1"/>
              <a:t>saw</a:t>
            </a:r>
            <a:r>
              <a:rPr lang="sv-SE" sz="3200" dirty="0"/>
              <a:t> the </a:t>
            </a:r>
            <a:r>
              <a:rPr lang="sv-SE" sz="3200" dirty="0" err="1"/>
              <a:t>crowds</a:t>
            </a:r>
            <a:r>
              <a:rPr lang="sv-SE" sz="3200" dirty="0"/>
              <a:t>, </a:t>
            </a:r>
            <a:r>
              <a:rPr lang="sv-SE" sz="3200" dirty="0" err="1"/>
              <a:t>he</a:t>
            </a:r>
            <a:r>
              <a:rPr lang="sv-SE" sz="3200" dirty="0"/>
              <a:t> </a:t>
            </a:r>
            <a:r>
              <a:rPr lang="sv-SE" sz="3200" dirty="0" err="1"/>
              <a:t>had</a:t>
            </a:r>
            <a:r>
              <a:rPr lang="sv-SE" sz="3200" dirty="0"/>
              <a:t> </a:t>
            </a:r>
            <a:r>
              <a:rPr lang="sv-SE" sz="3200" dirty="0" err="1"/>
              <a:t>compassion</a:t>
            </a:r>
            <a:r>
              <a:rPr lang="sv-SE" sz="3200" dirty="0"/>
              <a:t> on </a:t>
            </a:r>
            <a:r>
              <a:rPr lang="sv-SE" sz="3200" dirty="0" err="1"/>
              <a:t>them</a:t>
            </a:r>
            <a:r>
              <a:rPr lang="sv-SE" sz="3200" dirty="0"/>
              <a:t>, because </a:t>
            </a:r>
            <a:r>
              <a:rPr lang="sv-SE" sz="3200" dirty="0" err="1"/>
              <a:t>they</a:t>
            </a:r>
            <a:r>
              <a:rPr lang="sv-SE" sz="3200" dirty="0"/>
              <a:t> </a:t>
            </a:r>
            <a:r>
              <a:rPr lang="sv-SE" sz="3200" dirty="0" err="1"/>
              <a:t>were</a:t>
            </a:r>
            <a:r>
              <a:rPr lang="sv-SE" sz="3200" dirty="0"/>
              <a:t> </a:t>
            </a:r>
            <a:r>
              <a:rPr lang="sv-SE" sz="3200" dirty="0" err="1"/>
              <a:t>harassed</a:t>
            </a:r>
            <a:r>
              <a:rPr lang="sv-SE" sz="3200" dirty="0"/>
              <a:t> and </a:t>
            </a:r>
            <a:r>
              <a:rPr lang="sv-SE" sz="3200" dirty="0" err="1"/>
              <a:t>helpless</a:t>
            </a:r>
            <a:r>
              <a:rPr lang="sv-SE" sz="3200" dirty="0"/>
              <a:t>, like </a:t>
            </a:r>
            <a:r>
              <a:rPr lang="sv-SE" sz="3200" dirty="0" err="1"/>
              <a:t>sheep</a:t>
            </a:r>
            <a:r>
              <a:rPr lang="sv-SE" sz="3200" dirty="0"/>
              <a:t> </a:t>
            </a:r>
            <a:r>
              <a:rPr lang="sv-SE" sz="3200" dirty="0" err="1"/>
              <a:t>without</a:t>
            </a:r>
            <a:r>
              <a:rPr lang="sv-SE" sz="3200" dirty="0"/>
              <a:t> a </a:t>
            </a:r>
            <a:r>
              <a:rPr lang="sv-SE" sz="3200" dirty="0" err="1" smtClean="0"/>
              <a:t>shepherd</a:t>
            </a:r>
            <a:r>
              <a:rPr lang="sv-SE" sz="3200" dirty="0" smtClean="0"/>
              <a:t>”.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8C891"/>
                </a:solidFill>
              </a:rPr>
              <a:t>Compassion</a:t>
            </a:r>
            <a:endParaRPr lang="en-US" b="1" dirty="0">
              <a:solidFill>
                <a:srgbClr val="F8C8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6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7088"/>
            <a:ext cx="8229600" cy="4572000"/>
          </a:xfrm>
        </p:spPr>
        <p:txBody>
          <a:bodyPr>
            <a:normAutofit/>
          </a:bodyPr>
          <a:lstStyle/>
          <a:p>
            <a:r>
              <a:rPr lang="en-US" sz="3200" b="1" dirty="0"/>
              <a:t>Col 3:12 (NIV</a:t>
            </a:r>
            <a:r>
              <a:rPr lang="en-US" sz="3200" b="1" dirty="0" smtClean="0"/>
              <a:t>)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“Therefore</a:t>
            </a:r>
            <a:r>
              <a:rPr lang="en-US" sz="3200" b="1" dirty="0"/>
              <a:t>, as God's chosen people, holy and dearly loved, clothe yourselves with compassion, kindness, humility, gentleness and </a:t>
            </a:r>
            <a:r>
              <a:rPr lang="en-US" sz="3200" b="1" dirty="0" smtClean="0"/>
              <a:t>patience”.</a:t>
            </a:r>
            <a:endParaRPr lang="en-US" sz="32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8C891"/>
                </a:solidFill>
              </a:rPr>
              <a:t>Compassion</a:t>
            </a:r>
            <a:endParaRPr lang="en-US" b="1" dirty="0">
              <a:solidFill>
                <a:srgbClr val="F8C8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46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8C891"/>
                </a:solidFill>
              </a:rPr>
              <a:t>COMPASSION</a:t>
            </a:r>
            <a:endParaRPr lang="en-US" sz="7200" dirty="0">
              <a:solidFill>
                <a:srgbClr val="F8C8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3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12</TotalTime>
  <Words>132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COMPASSION</vt:lpstr>
      <vt:lpstr>PowerPoint Presentation</vt:lpstr>
      <vt:lpstr>Compassion</vt:lpstr>
      <vt:lpstr>Compassion</vt:lpstr>
      <vt:lpstr>Compassion</vt:lpstr>
      <vt:lpstr>COMPASSION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COMPASSION</dc:title>
  <dc:creator>Craig Farmer</dc:creator>
  <cp:lastModifiedBy>Craig Farmer</cp:lastModifiedBy>
  <cp:revision>3</cp:revision>
  <dcterms:created xsi:type="dcterms:W3CDTF">2014-01-29T10:26:45Z</dcterms:created>
  <dcterms:modified xsi:type="dcterms:W3CDTF">2014-02-01T21:57:12Z</dcterms:modified>
</cp:coreProperties>
</file>